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1FF"/>
    <a:srgbClr val="FF8300"/>
    <a:srgbClr val="00DFF7"/>
    <a:srgbClr val="FF32F5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83"/>
    <p:restoredTop sz="94719"/>
  </p:normalViewPr>
  <p:slideViewPr>
    <p:cSldViewPr snapToGrid="0">
      <p:cViewPr>
        <p:scale>
          <a:sx n="125" d="100"/>
          <a:sy n="125" d="100"/>
        </p:scale>
        <p:origin x="4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617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59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5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microsoft.com/office/2007/relationships/hdphoto" Target="../media/hdphoto17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92.png"/><Relationship Id="rId4" Type="http://schemas.microsoft.com/office/2007/relationships/hdphoto" Target="../media/hdphoto17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.png"/><Relationship Id="rId7" Type="http://schemas.microsoft.com/office/2007/relationships/hdphoto" Target="../media/hdphoto19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1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.png"/><Relationship Id="rId7" Type="http://schemas.microsoft.com/office/2007/relationships/hdphoto" Target="../media/hdphoto2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microsoft.com/office/2007/relationships/hdphoto" Target="../media/hdphoto22.wdp"/><Relationship Id="rId4" Type="http://schemas.openxmlformats.org/officeDocument/2006/relationships/image" Target="../media/image5.png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desktop.github.com/)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rm2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67230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2305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B17581BD-78A1-9B44-10D0-28AA25BF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4052095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29730" y="4052482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Loppukäyttäjä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14883" y="4069393"/>
            <a:ext cx="149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Web Serveri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75962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28654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9C0D1DEC-47C2-08F3-F9EE-3FFF2E44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106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- Free computer icons">
            <a:extLst>
              <a:ext uri="{FF2B5EF4-FFF2-40B4-BE49-F238E27FC236}">
                <a16:creationId xmlns:a16="http://schemas.microsoft.com/office/drawing/2014/main" id="{47B8FBAD-BE1B-F042-96D4-5B359BFC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4904638"/>
            <a:ext cx="1114020" cy="11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316A8-8424-1DAE-87B8-CAAFB45885FF}"/>
              </a:ext>
            </a:extLst>
          </p:cNvPr>
          <p:cNvSpPr txBox="1">
            <a:spLocks/>
          </p:cNvSpPr>
          <p:nvPr/>
        </p:nvSpPr>
        <p:spPr>
          <a:xfrm>
            <a:off x="5557912" y="5115434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178" y="4966580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42184" y="352273"/>
            <a:ext cx="5926039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7232085" y="6019888"/>
            <a:ext cx="3743688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(rajapinta)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8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9273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7" y="3360336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55" y="3990583"/>
            <a:ext cx="936651" cy="5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06" y="4753780"/>
            <a:ext cx="488256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80" y="5493902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941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58" y="905360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alun jälkeen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67" y="4148879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58" y="1832586"/>
            <a:ext cx="451549" cy="408652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36" y="1832586"/>
            <a:ext cx="735269" cy="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994" y="1808390"/>
            <a:ext cx="400792" cy="4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D5EF189A-BD41-47F1-A215-8C14126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36" y="2397761"/>
            <a:ext cx="428962" cy="3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3" y="401636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15525"/>
            <a:ext cx="1207040" cy="11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4514928"/>
            <a:ext cx="2252662" cy="1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1" y="220825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905801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62" y="43040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2242"/>
            <a:ext cx="1181895" cy="11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news.ycombinator.com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24" y="364523"/>
            <a:ext cx="7392952" cy="5227048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69986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digitaalinen huumorijulkaisu tekoälyllä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0" y="4661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8920" name="Picture 8" descr="Agile Icons - Free SVG &amp; PNG Agile Images - Noun Project">
            <a:extLst>
              <a:ext uri="{FF2B5EF4-FFF2-40B4-BE49-F238E27FC236}">
                <a16:creationId xmlns:a16="http://schemas.microsoft.com/office/drawing/2014/main" id="{20C9FD28-82AD-7F49-7686-D2481EF5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3" y="187994"/>
            <a:ext cx="1780187" cy="1780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-turn Arrow 33">
            <a:extLst>
              <a:ext uri="{FF2B5EF4-FFF2-40B4-BE49-F238E27FC236}">
                <a16:creationId xmlns:a16="http://schemas.microsoft.com/office/drawing/2014/main" id="{5C2B3A80-6BB8-C43E-1CB3-AEB866E6DAD7}"/>
              </a:ext>
            </a:extLst>
          </p:cNvPr>
          <p:cNvSpPr/>
          <p:nvPr/>
        </p:nvSpPr>
        <p:spPr>
          <a:xfrm rot="10800000" flipV="1">
            <a:off x="7287473" y="2003917"/>
            <a:ext cx="2352321" cy="2108334"/>
          </a:xfrm>
          <a:prstGeom prst="utur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D620F8-86F7-FC2B-01A9-D69B663D2486}"/>
              </a:ext>
            </a:extLst>
          </p:cNvPr>
          <p:cNvSpPr/>
          <p:nvPr/>
        </p:nvSpPr>
        <p:spPr>
          <a:xfrm>
            <a:off x="8548362" y="3331818"/>
            <a:ext cx="2727423" cy="11004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               Julkaise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28" y="5025503"/>
            <a:ext cx="2230444" cy="62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Waterfall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ED34-80A0-4D2F-53A4-996B8D46872E}"/>
              </a:ext>
            </a:extLst>
          </p:cNvPr>
          <p:cNvSpPr txBox="1"/>
          <p:nvPr/>
        </p:nvSpPr>
        <p:spPr>
          <a:xfrm>
            <a:off x="1843456" y="1297619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Vaatimukset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7AB2C-D5D3-B6B0-EA7B-97FA808B4A40}"/>
              </a:ext>
            </a:extLst>
          </p:cNvPr>
          <p:cNvSpPr txBox="1"/>
          <p:nvPr/>
        </p:nvSpPr>
        <p:spPr>
          <a:xfrm>
            <a:off x="1843456" y="2050475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Suunnittelu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0047F-5031-D29E-F940-5FA85AE61D0B}"/>
              </a:ext>
            </a:extLst>
          </p:cNvPr>
          <p:cNvSpPr txBox="1"/>
          <p:nvPr/>
        </p:nvSpPr>
        <p:spPr>
          <a:xfrm>
            <a:off x="1843456" y="281349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Toteutus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30F7-92A6-D319-74FB-2D7740825E9D}"/>
              </a:ext>
            </a:extLst>
          </p:cNvPr>
          <p:cNvSpPr txBox="1"/>
          <p:nvPr/>
        </p:nvSpPr>
        <p:spPr>
          <a:xfrm>
            <a:off x="1828036" y="3556187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Testaus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74FB-0C22-77DE-D33D-6D0E7906BDA9}"/>
              </a:ext>
            </a:extLst>
          </p:cNvPr>
          <p:cNvSpPr txBox="1"/>
          <p:nvPr/>
        </p:nvSpPr>
        <p:spPr>
          <a:xfrm>
            <a:off x="1843456" y="428135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Ylläpito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38016C0-2EAC-6BB8-D1EB-FA4B02E5ED84}"/>
              </a:ext>
            </a:extLst>
          </p:cNvPr>
          <p:cNvSpPr/>
          <p:nvPr/>
        </p:nvSpPr>
        <p:spPr>
          <a:xfrm>
            <a:off x="2552206" y="166082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C7D505-3457-A872-F404-651AD7E64CEE}"/>
              </a:ext>
            </a:extLst>
          </p:cNvPr>
          <p:cNvSpPr/>
          <p:nvPr/>
        </p:nvSpPr>
        <p:spPr>
          <a:xfrm>
            <a:off x="2552206" y="241566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B07DDC-6261-EF92-B752-B5653E3EEC38}"/>
              </a:ext>
            </a:extLst>
          </p:cNvPr>
          <p:cNvSpPr/>
          <p:nvPr/>
        </p:nvSpPr>
        <p:spPr>
          <a:xfrm>
            <a:off x="2552206" y="316851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F2E5C12-0156-10A0-7BF9-4AB516050119}"/>
              </a:ext>
            </a:extLst>
          </p:cNvPr>
          <p:cNvSpPr/>
          <p:nvPr/>
        </p:nvSpPr>
        <p:spPr>
          <a:xfrm>
            <a:off x="2552206" y="389554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E81B3592-2E84-F453-FCE3-C45CDF4B25ED}"/>
              </a:ext>
            </a:extLst>
          </p:cNvPr>
          <p:cNvSpPr/>
          <p:nvPr/>
        </p:nvSpPr>
        <p:spPr>
          <a:xfrm rot="16200000" flipV="1">
            <a:off x="7228803" y="1751135"/>
            <a:ext cx="2532947" cy="2352322"/>
          </a:xfrm>
          <a:prstGeom prst="uturnArrow">
            <a:avLst/>
          </a:prstGeom>
          <a:solidFill>
            <a:srgbClr val="A92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E601004-24E1-AC1F-EC84-4B5D6F2B729D}"/>
              </a:ext>
            </a:extLst>
          </p:cNvPr>
          <p:cNvSpPr/>
          <p:nvPr/>
        </p:nvSpPr>
        <p:spPr>
          <a:xfrm>
            <a:off x="5571818" y="3255703"/>
            <a:ext cx="2352322" cy="1213976"/>
          </a:xfrm>
          <a:prstGeom prst="rightArrow">
            <a:avLst/>
          </a:prstGeom>
          <a:solidFill>
            <a:srgbClr val="FF8300"/>
          </a:solidFill>
          <a:ln>
            <a:solidFill>
              <a:srgbClr val="FF8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Backlog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0FC71D-37E7-3B49-EF41-75D4C879A936}"/>
              </a:ext>
            </a:extLst>
          </p:cNvPr>
          <p:cNvGrpSpPr/>
          <p:nvPr/>
        </p:nvGrpSpPr>
        <p:grpSpPr>
          <a:xfrm>
            <a:off x="7957913" y="2680931"/>
            <a:ext cx="1145477" cy="996204"/>
            <a:chOff x="9408160" y="1397000"/>
            <a:chExt cx="1064400" cy="1064400"/>
          </a:xfrm>
        </p:grpSpPr>
        <p:pic>
          <p:nvPicPr>
            <p:cNvPr id="12" name="Graphic 11" descr="Gears with solid fill">
              <a:extLst>
                <a:ext uri="{FF2B5EF4-FFF2-40B4-BE49-F238E27FC236}">
                  <a16:creationId xmlns:a16="http://schemas.microsoft.com/office/drawing/2014/main" id="{3552B07E-D956-BF56-CE96-E4F2256E6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08160" y="1397000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Single gear outline">
              <a:extLst>
                <a:ext uri="{FF2B5EF4-FFF2-40B4-BE49-F238E27FC236}">
                  <a16:creationId xmlns:a16="http://schemas.microsoft.com/office/drawing/2014/main" id="{7DAAF26E-056C-EFBB-9EFA-834105AC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58160" y="1547000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D20CE9C-E741-4DE8-2FEB-7855AC1D87B4}"/>
              </a:ext>
            </a:extLst>
          </p:cNvPr>
          <p:cNvSpPr txBox="1"/>
          <p:nvPr/>
        </p:nvSpPr>
        <p:spPr>
          <a:xfrm>
            <a:off x="8012318" y="3687675"/>
            <a:ext cx="11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Analysoi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8628-21CF-6371-5BDE-453A9D7C7CF9}"/>
              </a:ext>
            </a:extLst>
          </p:cNvPr>
          <p:cNvSpPr txBox="1"/>
          <p:nvPr/>
        </p:nvSpPr>
        <p:spPr>
          <a:xfrm rot="5400000">
            <a:off x="8706383" y="2954174"/>
            <a:ext cx="1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Määrittele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BB632-22E6-2299-82B4-F349B7EFE4E2}"/>
              </a:ext>
            </a:extLst>
          </p:cNvPr>
          <p:cNvSpPr txBox="1"/>
          <p:nvPr/>
        </p:nvSpPr>
        <p:spPr>
          <a:xfrm>
            <a:off x="8133236" y="2061030"/>
            <a:ext cx="12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Toteuta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F7810A-672E-C89C-3268-D8C68771A32A}"/>
              </a:ext>
            </a:extLst>
          </p:cNvPr>
          <p:cNvSpPr txBox="1"/>
          <p:nvPr/>
        </p:nvSpPr>
        <p:spPr>
          <a:xfrm rot="16200000">
            <a:off x="7380442" y="2809973"/>
            <a:ext cx="83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Testaa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F6DA575-DD64-2D0B-6248-993034ACDEE2}"/>
              </a:ext>
            </a:extLst>
          </p:cNvPr>
          <p:cNvSpPr txBox="1">
            <a:spLocks/>
          </p:cNvSpPr>
          <p:nvPr/>
        </p:nvSpPr>
        <p:spPr>
          <a:xfrm>
            <a:off x="7891822" y="5025502"/>
            <a:ext cx="1313079" cy="53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Agile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kerrata!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Vaikka työnantajasi vaihtuisi, profiilisi pysyy sinulla 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6F7EA-9B45-AAB2-B59A-6DEBBC41C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82" y="2855724"/>
            <a:ext cx="3214623" cy="32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5-7!</a:t>
            </a:r>
          </a:p>
        </p:txBody>
      </p:sp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6"/>
              </a:rPr>
              <a:t>https://iterm2.com/</a:t>
            </a:r>
            <a:r>
              <a:rPr lang="en-GB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7"/>
              </a:rPr>
              <a:t>https://desktop.github.com/)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</a:t>
            </a:r>
            <a:r>
              <a:rPr lang="en-GB" dirty="0" err="1">
                <a:hlinkClick r:id="rId8"/>
              </a:rPr>
              <a:t>www.postman.com</a:t>
            </a:r>
            <a:r>
              <a:rPr lang="en-GB" dirty="0">
                <a:hlinkClick r:id="rId8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  <p:pic>
        <p:nvPicPr>
          <p:cNvPr id="17" name="Picture 6" descr="Laptop - Free computer icons">
            <a:extLst>
              <a:ext uri="{FF2B5EF4-FFF2-40B4-BE49-F238E27FC236}">
                <a16:creationId xmlns:a16="http://schemas.microsoft.com/office/drawing/2014/main" id="{AEDDC608-1E49-9663-57F7-66647BA4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15" y="706782"/>
            <a:ext cx="636767" cy="6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14330</TotalTime>
  <Words>1897</Words>
  <Application>Microsoft Macintosh PowerPoint</Application>
  <PresentationFormat>Widescreen</PresentationFormat>
  <Paragraphs>322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 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KIITOS!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107</cp:revision>
  <dcterms:created xsi:type="dcterms:W3CDTF">2023-12-27T10:00:06Z</dcterms:created>
  <dcterms:modified xsi:type="dcterms:W3CDTF">2024-02-07T23:04:09Z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